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74" r:id="rId19"/>
    <p:sldId id="275" r:id="rId20"/>
    <p:sldId id="280" r:id="rId21"/>
    <p:sldId id="276" r:id="rId22"/>
    <p:sldId id="277" r:id="rId23"/>
    <p:sldId id="278" r:id="rId24"/>
    <p:sldId id="279" r:id="rId25"/>
  </p:sldIdLst>
  <p:sldSz cx="14630400" cy="8229600"/>
  <p:notesSz cx="8229600" cy="14630400"/>
  <p:embeddedFontLst>
    <p:embeddedFont>
      <p:font typeface="Brygada 1918" panose="020B0604020202020204" charset="0"/>
      <p:regular r:id="rId27"/>
    </p:embeddedFont>
    <p:embeddedFont>
      <p:font typeface="Brygada 1918 Semi Bold" panose="020B0604020202020204" charset="0"/>
      <p:regular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2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A80AB38-903E-4CB4-AA41-E3673937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50" y="1242580"/>
            <a:ext cx="7851702" cy="4848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64420C5-50A3-49A1-A615-AEC17308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66" y="2369463"/>
            <a:ext cx="5494320" cy="483739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76A75A1-9986-476D-88E9-B5CDBC7CE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979" y="2601331"/>
            <a:ext cx="5707150" cy="4838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74511"/>
              </p:ext>
            </p:extLst>
          </p:nvPr>
        </p:nvGraphicFramePr>
        <p:xfrm>
          <a:off x="1750827" y="2797662"/>
          <a:ext cx="11128745" cy="2634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5749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Vlan15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/>
                        <a:t>Fa0/24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Vlan35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Default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0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20177E12-6085-3893-E7AA-BDB4E7DBB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2" y="2781365"/>
            <a:ext cx="6816647" cy="211465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26FEFEC1-8190-821C-87D3-F9E973B8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711" y="2851571"/>
            <a:ext cx="6675667" cy="21146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36296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840214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 </a:t>
            </a:r>
            <a:r>
              <a:rPr lang="hu-HU" sz="2400" dirty="0" err="1">
                <a:solidFill>
                  <a:schemeClr val="bg1"/>
                </a:solidFill>
              </a:rPr>
              <a:t>authentication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Chap</a:t>
            </a:r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83D1476-527F-E9DF-A6AA-59AD0A59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44" y="2371481"/>
            <a:ext cx="9008512" cy="43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40349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2984</TotalTime>
  <Words>621</Words>
  <Application>Microsoft Office PowerPoint</Application>
  <PresentationFormat>Egyéni</PresentationFormat>
  <Paragraphs>155</Paragraphs>
  <Slides>24</Slides>
  <Notes>24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Brygada 1918</vt:lpstr>
      <vt:lpstr>Brygada 1918 Semi Bold</vt:lpstr>
      <vt:lpstr>Arial</vt:lpstr>
      <vt:lpstr>Wingdings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45</cp:revision>
  <dcterms:created xsi:type="dcterms:W3CDTF">2025-10-22T09:55:04Z</dcterms:created>
  <dcterms:modified xsi:type="dcterms:W3CDTF">2026-01-13T09:00:01Z</dcterms:modified>
</cp:coreProperties>
</file>